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acifico"/>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acifico-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9ade5900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9ade5900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ac8bd2c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ac8bd2c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9ade5900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9ade5900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63955a75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63955a75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9ade5900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9ade5900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9ade5900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9ade5900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9ade5900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9ade5900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9ade5900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9ade5900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9ade5900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9ade5900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9ade590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9ade5900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5.jpg"/><Relationship Id="rId9"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6.jpg"/><Relationship Id="rId7" Type="http://schemas.openxmlformats.org/officeDocument/2006/relationships/image" Target="../media/image18.jpg"/><Relationship Id="rId8"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7.jpg"/><Relationship Id="rId5" Type="http://schemas.openxmlformats.org/officeDocument/2006/relationships/image" Target="../media/image11.jpg"/><Relationship Id="rId6" Type="http://schemas.openxmlformats.org/officeDocument/2006/relationships/image" Target="../media/image16.jpg"/><Relationship Id="rId7"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34000" y="0"/>
            <a:ext cx="9378000" cy="5495827"/>
          </a:xfrm>
          <a:prstGeom prst="rect">
            <a:avLst/>
          </a:prstGeom>
          <a:noFill/>
          <a:ln>
            <a:noFill/>
          </a:ln>
        </p:spPr>
      </p:pic>
      <p:sp>
        <p:nvSpPr>
          <p:cNvPr id="55" name="Google Shape;55;p13"/>
          <p:cNvSpPr txBox="1"/>
          <p:nvPr>
            <p:ph type="ctrTitle"/>
          </p:nvPr>
        </p:nvSpPr>
        <p:spPr>
          <a:xfrm>
            <a:off x="-233992" y="1066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pl">
                <a:solidFill>
                  <a:srgbClr val="FFFFFF"/>
                </a:solidFill>
                <a:latin typeface="Pacifico"/>
                <a:ea typeface="Pacifico"/>
                <a:cs typeface="Pacifico"/>
                <a:sym typeface="Pacifico"/>
              </a:rPr>
              <a:t>Christmas in Poland</a:t>
            </a:r>
            <a:endParaRPr>
              <a:solidFill>
                <a:srgbClr val="FFFFFF"/>
              </a:solidFill>
              <a:latin typeface="Pacifico"/>
              <a:ea typeface="Pacifico"/>
              <a:cs typeface="Pacifico"/>
              <a:sym typeface="Pacifico"/>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a:t>by Sara Kubiak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4975" y="0"/>
            <a:ext cx="9179100" cy="572700"/>
          </a:xfrm>
          <a:prstGeom prst="rect">
            <a:avLst/>
          </a:prstGeom>
          <a:solidFill>
            <a:srgbClr val="D5A6BD"/>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txBox="1"/>
          <p:nvPr>
            <p:ph idx="1" type="body"/>
          </p:nvPr>
        </p:nvSpPr>
        <p:spPr>
          <a:xfrm>
            <a:off x="-34975" y="292375"/>
            <a:ext cx="9179100" cy="4851000"/>
          </a:xfrm>
          <a:prstGeom prst="rect">
            <a:avLst/>
          </a:prstGeom>
          <a:solidFill>
            <a:srgbClr val="D5A6BD"/>
          </a:solidFill>
        </p:spPr>
        <p:txBody>
          <a:bodyPr anchorCtr="0" anchor="t" bIns="91425" lIns="91425" spcFirstLastPara="1" rIns="91425" wrap="square" tIns="91425">
            <a:noAutofit/>
          </a:bodyPr>
          <a:lstStyle/>
          <a:p>
            <a:pPr indent="0" lvl="0" marL="0" marR="25400" rtl="0" algn="l">
              <a:spcBef>
                <a:spcPts val="0"/>
              </a:spcBef>
              <a:spcAft>
                <a:spcPts val="0"/>
              </a:spcAft>
              <a:buClr>
                <a:schemeClr val="dk1"/>
              </a:buClr>
              <a:buSzPts val="1100"/>
              <a:buFont typeface="Arial"/>
              <a:buNone/>
            </a:pPr>
            <a:r>
              <a:rPr lang="pl" sz="1500">
                <a:solidFill>
                  <a:schemeClr val="accent2"/>
                </a:solidFill>
              </a:rPr>
              <a:t>6. Fish in Greek</a:t>
            </a:r>
            <a:br>
              <a:rPr lang="pl" sz="1500">
                <a:solidFill>
                  <a:schemeClr val="accent2"/>
                </a:solidFill>
              </a:rPr>
            </a:br>
            <a:br>
              <a:rPr lang="pl" sz="1500">
                <a:solidFill>
                  <a:schemeClr val="accent2"/>
                </a:solidFill>
              </a:rPr>
            </a:br>
            <a:r>
              <a:rPr lang="pl" sz="1500">
                <a:solidFill>
                  <a:schemeClr val="accent2"/>
                </a:solidFill>
              </a:rPr>
              <a:t>7. Herring, in various ways:</a:t>
            </a:r>
            <a:br>
              <a:rPr lang="pl" sz="1500">
                <a:solidFill>
                  <a:schemeClr val="accent2"/>
                </a:solidFill>
              </a:rPr>
            </a:br>
            <a:r>
              <a:rPr lang="pl" sz="1500">
                <a:solidFill>
                  <a:schemeClr val="accent2"/>
                </a:solidFill>
              </a:rPr>
              <a:t>- Herring salad</a:t>
            </a:r>
            <a:br>
              <a:rPr lang="pl" sz="1500">
                <a:solidFill>
                  <a:schemeClr val="accent2"/>
                </a:solidFill>
              </a:rPr>
            </a:br>
            <a:r>
              <a:rPr lang="pl" sz="1500">
                <a:solidFill>
                  <a:schemeClr val="accent2"/>
                </a:solidFill>
              </a:rPr>
              <a:t>- Herring in sour cream</a:t>
            </a:r>
            <a:endParaRPr sz="1500">
              <a:solidFill>
                <a:schemeClr val="accent2"/>
              </a:solidFill>
            </a:endParaRPr>
          </a:p>
          <a:p>
            <a:pPr indent="0" lvl="0" marL="0" marR="25400" rtl="0" algn="l">
              <a:spcBef>
                <a:spcPts val="0"/>
              </a:spcBef>
              <a:spcAft>
                <a:spcPts val="0"/>
              </a:spcAft>
              <a:buClr>
                <a:schemeClr val="dk1"/>
              </a:buClr>
              <a:buSzPts val="1100"/>
              <a:buFont typeface="Arial"/>
              <a:buNone/>
            </a:pPr>
            <a:r>
              <a:rPr lang="pl" sz="1500">
                <a:solidFill>
                  <a:schemeClr val="accent2"/>
                </a:solidFill>
              </a:rPr>
              <a:t>8. Poppy seed cake</a:t>
            </a:r>
            <a:br>
              <a:rPr lang="pl" sz="1500">
                <a:solidFill>
                  <a:schemeClr val="accent2"/>
                </a:solidFill>
              </a:rPr>
            </a:br>
            <a:br>
              <a:rPr lang="pl" sz="1500">
                <a:solidFill>
                  <a:schemeClr val="accent2"/>
                </a:solidFill>
              </a:rPr>
            </a:br>
            <a:r>
              <a:rPr lang="pl" sz="1500">
                <a:solidFill>
                  <a:schemeClr val="accent2"/>
                </a:solidFill>
              </a:rPr>
              <a:t>9. Noodles with poppy seeds</a:t>
            </a:r>
            <a:br>
              <a:rPr lang="pl" sz="1500">
                <a:solidFill>
                  <a:schemeClr val="accent2"/>
                </a:solidFill>
              </a:rPr>
            </a:br>
            <a:br>
              <a:rPr lang="pl" sz="1500">
                <a:solidFill>
                  <a:schemeClr val="accent2"/>
                </a:solidFill>
              </a:rPr>
            </a:br>
            <a:r>
              <a:rPr lang="pl" sz="1500">
                <a:solidFill>
                  <a:schemeClr val="accent2"/>
                </a:solidFill>
              </a:rPr>
              <a:t>10. Kutia or gingerbread</a:t>
            </a:r>
            <a:br>
              <a:rPr lang="pl" sz="1500">
                <a:solidFill>
                  <a:schemeClr val="accent2"/>
                </a:solidFill>
              </a:rPr>
            </a:br>
            <a:br>
              <a:rPr lang="pl" sz="1500">
                <a:solidFill>
                  <a:schemeClr val="accent2"/>
                </a:solidFill>
              </a:rPr>
            </a:br>
            <a:r>
              <a:rPr lang="pl" sz="1500">
                <a:solidFill>
                  <a:schemeClr val="accent2"/>
                </a:solidFill>
              </a:rPr>
              <a:t>11. Cheesecake</a:t>
            </a:r>
            <a:br>
              <a:rPr lang="pl" sz="1500">
                <a:solidFill>
                  <a:schemeClr val="accent2"/>
                </a:solidFill>
              </a:rPr>
            </a:br>
            <a:br>
              <a:rPr lang="pl" sz="1500">
                <a:solidFill>
                  <a:schemeClr val="accent2"/>
                </a:solidFill>
              </a:rPr>
            </a:br>
            <a:r>
              <a:rPr lang="pl" sz="1500">
                <a:solidFill>
                  <a:schemeClr val="accent2"/>
                </a:solidFill>
              </a:rPr>
              <a:t>12. Dried fruit compote</a:t>
            </a:r>
            <a:endParaRPr sz="1500">
              <a:solidFill>
                <a:schemeClr val="accent2"/>
              </a:solidFill>
            </a:endParaRPr>
          </a:p>
          <a:p>
            <a:pPr indent="0" lvl="0" marL="0" rtl="0" algn="l">
              <a:spcBef>
                <a:spcPts val="0"/>
              </a:spcBef>
              <a:spcAft>
                <a:spcPts val="1600"/>
              </a:spcAft>
              <a:buNone/>
            </a:pPr>
            <a:r>
              <a:t/>
            </a:r>
            <a:endParaRPr sz="1400"/>
          </a:p>
        </p:txBody>
      </p:sp>
      <p:pic>
        <p:nvPicPr>
          <p:cNvPr id="124" name="Google Shape;124;p22"/>
          <p:cNvPicPr preferRelativeResize="0"/>
          <p:nvPr/>
        </p:nvPicPr>
        <p:blipFill>
          <a:blip r:embed="rId3">
            <a:alphaModFix/>
          </a:blip>
          <a:stretch>
            <a:fillRect/>
          </a:stretch>
        </p:blipFill>
        <p:spPr>
          <a:xfrm>
            <a:off x="5994800" y="170642"/>
            <a:ext cx="2553276" cy="1702184"/>
          </a:xfrm>
          <a:prstGeom prst="rect">
            <a:avLst/>
          </a:prstGeom>
          <a:noFill/>
          <a:ln>
            <a:noFill/>
          </a:ln>
        </p:spPr>
      </p:pic>
      <p:pic>
        <p:nvPicPr>
          <p:cNvPr id="125" name="Google Shape;125;p22"/>
          <p:cNvPicPr preferRelativeResize="0"/>
          <p:nvPr/>
        </p:nvPicPr>
        <p:blipFill>
          <a:blip r:embed="rId4">
            <a:alphaModFix/>
          </a:blip>
          <a:stretch>
            <a:fillRect/>
          </a:stretch>
        </p:blipFill>
        <p:spPr>
          <a:xfrm>
            <a:off x="3464613" y="658100"/>
            <a:ext cx="2742122" cy="1828248"/>
          </a:xfrm>
          <a:prstGeom prst="rect">
            <a:avLst/>
          </a:prstGeom>
          <a:noFill/>
          <a:ln>
            <a:noFill/>
          </a:ln>
        </p:spPr>
      </p:pic>
      <p:pic>
        <p:nvPicPr>
          <p:cNvPr id="126" name="Google Shape;126;p22"/>
          <p:cNvPicPr preferRelativeResize="0"/>
          <p:nvPr/>
        </p:nvPicPr>
        <p:blipFill>
          <a:blip r:embed="rId5">
            <a:alphaModFix/>
          </a:blip>
          <a:stretch>
            <a:fillRect/>
          </a:stretch>
        </p:blipFill>
        <p:spPr>
          <a:xfrm>
            <a:off x="6736983" y="1643931"/>
            <a:ext cx="2553275" cy="1660631"/>
          </a:xfrm>
          <a:prstGeom prst="rect">
            <a:avLst/>
          </a:prstGeom>
          <a:noFill/>
          <a:ln>
            <a:noFill/>
          </a:ln>
        </p:spPr>
      </p:pic>
      <p:pic>
        <p:nvPicPr>
          <p:cNvPr id="127" name="Google Shape;127;p22"/>
          <p:cNvPicPr preferRelativeResize="0"/>
          <p:nvPr/>
        </p:nvPicPr>
        <p:blipFill>
          <a:blip r:embed="rId6">
            <a:alphaModFix/>
          </a:blip>
          <a:stretch>
            <a:fillRect/>
          </a:stretch>
        </p:blipFill>
        <p:spPr>
          <a:xfrm>
            <a:off x="3464633" y="2571750"/>
            <a:ext cx="2318251" cy="1547925"/>
          </a:xfrm>
          <a:prstGeom prst="rect">
            <a:avLst/>
          </a:prstGeom>
          <a:noFill/>
          <a:ln>
            <a:noFill/>
          </a:ln>
        </p:spPr>
      </p:pic>
      <p:pic>
        <p:nvPicPr>
          <p:cNvPr id="128" name="Google Shape;128;p22"/>
          <p:cNvPicPr preferRelativeResize="0"/>
          <p:nvPr/>
        </p:nvPicPr>
        <p:blipFill>
          <a:blip r:embed="rId7">
            <a:alphaModFix/>
          </a:blip>
          <a:stretch>
            <a:fillRect/>
          </a:stretch>
        </p:blipFill>
        <p:spPr>
          <a:xfrm>
            <a:off x="5477341" y="3076827"/>
            <a:ext cx="1728852" cy="1109125"/>
          </a:xfrm>
          <a:prstGeom prst="rect">
            <a:avLst/>
          </a:prstGeom>
          <a:noFill/>
          <a:ln>
            <a:noFill/>
          </a:ln>
        </p:spPr>
      </p:pic>
      <p:pic>
        <p:nvPicPr>
          <p:cNvPr id="129" name="Google Shape;129;p22"/>
          <p:cNvPicPr preferRelativeResize="0"/>
          <p:nvPr/>
        </p:nvPicPr>
        <p:blipFill>
          <a:blip r:embed="rId8">
            <a:alphaModFix/>
          </a:blip>
          <a:stretch>
            <a:fillRect/>
          </a:stretch>
        </p:blipFill>
        <p:spPr>
          <a:xfrm>
            <a:off x="7072063" y="3820291"/>
            <a:ext cx="1883101" cy="1255401"/>
          </a:xfrm>
          <a:prstGeom prst="rect">
            <a:avLst/>
          </a:prstGeom>
          <a:noFill/>
          <a:ln>
            <a:noFill/>
          </a:ln>
        </p:spPr>
      </p:pic>
      <p:pic>
        <p:nvPicPr>
          <p:cNvPr id="130" name="Google Shape;130;p22"/>
          <p:cNvPicPr preferRelativeResize="0"/>
          <p:nvPr/>
        </p:nvPicPr>
        <p:blipFill>
          <a:blip r:embed="rId9">
            <a:alphaModFix/>
          </a:blip>
          <a:stretch>
            <a:fillRect/>
          </a:stretch>
        </p:blipFill>
        <p:spPr>
          <a:xfrm>
            <a:off x="3994425" y="3897908"/>
            <a:ext cx="1883100" cy="12455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3"/>
          <p:cNvSpPr txBox="1"/>
          <p:nvPr>
            <p:ph idx="1" type="body"/>
          </p:nvPr>
        </p:nvSpPr>
        <p:spPr>
          <a:xfrm>
            <a:off x="0" y="0"/>
            <a:ext cx="9144000" cy="5143500"/>
          </a:xfrm>
          <a:prstGeom prst="rect">
            <a:avLst/>
          </a:prstGeom>
          <a:solidFill>
            <a:srgbClr val="CCCCCC"/>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6" name="Google Shape;136;p23"/>
          <p:cNvSpPr txBox="1"/>
          <p:nvPr>
            <p:ph type="title"/>
          </p:nvPr>
        </p:nvSpPr>
        <p:spPr>
          <a:xfrm>
            <a:off x="311700" y="445025"/>
            <a:ext cx="8520600" cy="572700"/>
          </a:xfrm>
          <a:prstGeom prst="rect">
            <a:avLst/>
          </a:prstGeom>
          <a:solidFill>
            <a:srgbClr val="CCCCCC"/>
          </a:solidFill>
        </p:spPr>
        <p:txBody>
          <a:bodyPr anchorCtr="0" anchor="t" bIns="91425" lIns="91425" spcFirstLastPara="1" rIns="91425" wrap="square" tIns="91425">
            <a:noAutofit/>
          </a:bodyPr>
          <a:lstStyle/>
          <a:p>
            <a:pPr indent="0" lvl="0" marL="0" marR="25400" rtl="0" algn="ctr">
              <a:lnSpc>
                <a:spcPct val="115000"/>
              </a:lnSpc>
              <a:spcBef>
                <a:spcPts val="0"/>
              </a:spcBef>
              <a:spcAft>
                <a:spcPts val="0"/>
              </a:spcAft>
              <a:buClr>
                <a:schemeClr val="dk1"/>
              </a:buClr>
              <a:buSzPts val="1100"/>
              <a:buFont typeface="Arial"/>
              <a:buNone/>
            </a:pPr>
            <a:r>
              <a:rPr lang="pl" sz="3000">
                <a:solidFill>
                  <a:schemeClr val="accent2"/>
                </a:solidFill>
                <a:highlight>
                  <a:srgbClr val="FFFFFF"/>
                </a:highlight>
              </a:rPr>
              <a:t>                      </a:t>
            </a:r>
            <a:endParaRPr sz="3000">
              <a:solidFill>
                <a:schemeClr val="accent2"/>
              </a:solidFill>
              <a:highlight>
                <a:srgbClr val="FFFFFF"/>
              </a:highlight>
            </a:endParaRPr>
          </a:p>
          <a:p>
            <a:pPr indent="0" lvl="0" marL="0" marR="25400" rtl="0" algn="ctr">
              <a:lnSpc>
                <a:spcPct val="115000"/>
              </a:lnSpc>
              <a:spcBef>
                <a:spcPts val="0"/>
              </a:spcBef>
              <a:spcAft>
                <a:spcPts val="0"/>
              </a:spcAft>
              <a:buClr>
                <a:schemeClr val="dk1"/>
              </a:buClr>
              <a:buSzPts val="1100"/>
              <a:buFont typeface="Arial"/>
              <a:buNone/>
            </a:pPr>
            <a:r>
              <a:t/>
            </a:r>
            <a:endParaRPr sz="3000">
              <a:solidFill>
                <a:schemeClr val="accent2"/>
              </a:solidFill>
              <a:highlight>
                <a:srgbClr val="FFFFFF"/>
              </a:highlight>
            </a:endParaRPr>
          </a:p>
          <a:p>
            <a:pPr indent="0" lvl="0" marL="0" marR="25400" rtl="0" algn="ctr">
              <a:lnSpc>
                <a:spcPct val="115000"/>
              </a:lnSpc>
              <a:spcBef>
                <a:spcPts val="0"/>
              </a:spcBef>
              <a:spcAft>
                <a:spcPts val="0"/>
              </a:spcAft>
              <a:buClr>
                <a:schemeClr val="dk1"/>
              </a:buClr>
              <a:buSzPts val="1100"/>
              <a:buFont typeface="Arial"/>
              <a:buNone/>
            </a:pPr>
            <a:r>
              <a:t/>
            </a:r>
            <a:endParaRPr sz="3000">
              <a:solidFill>
                <a:schemeClr val="accent2"/>
              </a:solidFill>
            </a:endParaRPr>
          </a:p>
          <a:p>
            <a:pPr indent="0" lvl="0" marL="0" marR="25400" rtl="0" algn="l">
              <a:lnSpc>
                <a:spcPct val="115000"/>
              </a:lnSpc>
              <a:spcBef>
                <a:spcPts val="0"/>
              </a:spcBef>
              <a:spcAft>
                <a:spcPts val="0"/>
              </a:spcAft>
              <a:buClr>
                <a:schemeClr val="dk1"/>
              </a:buClr>
              <a:buSzPts val="1100"/>
              <a:buFont typeface="Arial"/>
              <a:buNone/>
            </a:pPr>
            <a:r>
              <a:rPr lang="pl" sz="3000">
                <a:solidFill>
                  <a:schemeClr val="accent2"/>
                </a:solidFill>
              </a:rPr>
              <a:t>                                                 My Christmas Eve </a:t>
            </a:r>
            <a:endParaRPr sz="3000">
              <a:solidFill>
                <a:schemeClr val="accent2"/>
              </a:solidFill>
            </a:endParaRPr>
          </a:p>
          <a:p>
            <a:pPr indent="0" lvl="0" marL="0" marR="25400" rtl="0" algn="ctr">
              <a:lnSpc>
                <a:spcPct val="115000"/>
              </a:lnSpc>
              <a:spcBef>
                <a:spcPts val="0"/>
              </a:spcBef>
              <a:spcAft>
                <a:spcPts val="0"/>
              </a:spcAft>
              <a:buClr>
                <a:schemeClr val="dk1"/>
              </a:buClr>
              <a:buSzPts val="1100"/>
              <a:buFont typeface="Arial"/>
              <a:buNone/>
            </a:pPr>
            <a:r>
              <a:rPr lang="pl" sz="3000">
                <a:solidFill>
                  <a:schemeClr val="accent2"/>
                </a:solidFill>
              </a:rPr>
              <a:t>                                                   table</a:t>
            </a:r>
            <a:endParaRPr sz="3000">
              <a:solidFill>
                <a:schemeClr val="accent2"/>
              </a:solidFill>
            </a:endParaRPr>
          </a:p>
          <a:p>
            <a:pPr indent="0" lvl="0" marL="0" rtl="0" algn="l">
              <a:spcBef>
                <a:spcPts val="0"/>
              </a:spcBef>
              <a:spcAft>
                <a:spcPts val="0"/>
              </a:spcAft>
              <a:buNone/>
            </a:pPr>
            <a:r>
              <a:t/>
            </a:r>
            <a:endParaRPr/>
          </a:p>
        </p:txBody>
      </p:sp>
      <p:pic>
        <p:nvPicPr>
          <p:cNvPr id="137" name="Google Shape;137;p23"/>
          <p:cNvPicPr preferRelativeResize="0"/>
          <p:nvPr/>
        </p:nvPicPr>
        <p:blipFill>
          <a:blip r:embed="rId3">
            <a:alphaModFix/>
          </a:blip>
          <a:stretch>
            <a:fillRect/>
          </a:stretch>
        </p:blipFill>
        <p:spPr>
          <a:xfrm>
            <a:off x="0" y="-146250"/>
            <a:ext cx="5436020" cy="53629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475325" y="0"/>
            <a:ext cx="10771001" cy="7093676"/>
          </a:xfrm>
          <a:prstGeom prst="rect">
            <a:avLst/>
          </a:prstGeom>
          <a:noFill/>
          <a:ln>
            <a:noFill/>
          </a:ln>
        </p:spPr>
      </p:pic>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25400" rtl="0" algn="ctr">
              <a:lnSpc>
                <a:spcPct val="115000"/>
              </a:lnSpc>
              <a:spcBef>
                <a:spcPts val="0"/>
              </a:spcBef>
              <a:spcAft>
                <a:spcPts val="0"/>
              </a:spcAft>
              <a:buClr>
                <a:schemeClr val="dk1"/>
              </a:buClr>
              <a:buSzPts val="1100"/>
              <a:buFont typeface="Arial"/>
              <a:buNone/>
            </a:pPr>
            <a:r>
              <a:rPr b="1" lang="pl" sz="3600">
                <a:solidFill>
                  <a:schemeClr val="accent2"/>
                </a:solidFill>
              </a:rPr>
              <a:t>Christmas Eve</a:t>
            </a:r>
            <a:endParaRPr b="1" sz="3600">
              <a:solidFill>
                <a:schemeClr val="accent2"/>
              </a:solidFill>
            </a:endParaRPr>
          </a:p>
          <a:p>
            <a:pPr indent="0" lvl="0" marL="0" rtl="0" algn="l">
              <a:spcBef>
                <a:spcPts val="0"/>
              </a:spcBef>
              <a:spcAft>
                <a:spcPts val="0"/>
              </a:spcAft>
              <a:buNone/>
            </a:pPr>
            <a:r>
              <a:t/>
            </a:r>
            <a:endParaRPr/>
          </a:p>
        </p:txBody>
      </p:sp>
      <p:sp>
        <p:nvSpPr>
          <p:cNvPr id="63" name="Google Shape;63;p14"/>
          <p:cNvSpPr txBox="1"/>
          <p:nvPr>
            <p:ph idx="1" type="body"/>
          </p:nvPr>
        </p:nvSpPr>
        <p:spPr>
          <a:xfrm>
            <a:off x="311700" y="1335325"/>
            <a:ext cx="8520600" cy="3416400"/>
          </a:xfrm>
          <a:prstGeom prst="rect">
            <a:avLst/>
          </a:prstGeom>
        </p:spPr>
        <p:txBody>
          <a:bodyPr anchorCtr="0" anchor="t" bIns="91425" lIns="91425" spcFirstLastPara="1" rIns="91425" wrap="square" tIns="91425">
            <a:noAutofit/>
          </a:bodyPr>
          <a:lstStyle/>
          <a:p>
            <a:pPr indent="0" lvl="0" marL="0" marR="25400" rtl="0" algn="l">
              <a:spcBef>
                <a:spcPts val="0"/>
              </a:spcBef>
              <a:spcAft>
                <a:spcPts val="0"/>
              </a:spcAft>
              <a:buClr>
                <a:schemeClr val="dk1"/>
              </a:buClr>
              <a:buSzPts val="1100"/>
              <a:buFont typeface="Arial"/>
              <a:buNone/>
            </a:pPr>
            <a:r>
              <a:rPr b="1" lang="pl">
                <a:solidFill>
                  <a:schemeClr val="accent2"/>
                </a:solidFill>
              </a:rPr>
              <a:t>As in Poland, Christmas Eve is celebrated in Lithuania, the Czech Republic and Slovakia, often with borrowings from the Old Slavic holiday of God.</a:t>
            </a:r>
            <a:br>
              <a:rPr b="1" lang="pl">
                <a:solidFill>
                  <a:schemeClr val="accent2"/>
                </a:solidFill>
              </a:rPr>
            </a:br>
            <a:br>
              <a:rPr b="1" lang="pl">
                <a:solidFill>
                  <a:schemeClr val="accent2"/>
                </a:solidFill>
              </a:rPr>
            </a:br>
            <a:r>
              <a:rPr b="1" lang="pl">
                <a:solidFill>
                  <a:schemeClr val="accent2"/>
                </a:solidFill>
              </a:rPr>
              <a:t>The custom of breaking the wafer is unknown outside of Poland and Lithuania. In many countries there is no fasting or a Shepherd’s mass (Midnight M</a:t>
            </a:r>
            <a:r>
              <a:rPr lang="pl">
                <a:solidFill>
                  <a:schemeClr val="accent2"/>
                </a:solidFill>
              </a:rPr>
              <a:t>ass).</a:t>
            </a:r>
            <a:endParaRPr>
              <a:solidFill>
                <a:schemeClr val="accent2"/>
              </a:solidFill>
            </a:endParaRPr>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4000" cy="5472574"/>
          </a:xfrm>
          <a:prstGeom prst="rect">
            <a:avLst/>
          </a:prstGeom>
          <a:noFill/>
          <a:ln>
            <a:noFill/>
          </a:ln>
        </p:spPr>
      </p:pic>
      <p:sp>
        <p:nvSpPr>
          <p:cNvPr id="69" name="Google Shape;69;p15"/>
          <p:cNvSpPr txBox="1"/>
          <p:nvPr>
            <p:ph type="title"/>
          </p:nvPr>
        </p:nvSpPr>
        <p:spPr>
          <a:xfrm>
            <a:off x="311700" y="914100"/>
            <a:ext cx="8520600" cy="124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pl" sz="6000">
                <a:latin typeface="Pacifico"/>
                <a:ea typeface="Pacifico"/>
                <a:cs typeface="Pacifico"/>
                <a:sym typeface="Pacifico"/>
              </a:rPr>
              <a:t>C</a:t>
            </a:r>
            <a:r>
              <a:rPr lang="pl" sz="6000">
                <a:latin typeface="Pacifico"/>
                <a:ea typeface="Pacifico"/>
                <a:cs typeface="Pacifico"/>
                <a:sym typeface="Pacifico"/>
              </a:rPr>
              <a:t>hristmas symbols</a:t>
            </a:r>
            <a:endParaRPr sz="6000">
              <a:latin typeface="Pacifico"/>
              <a:ea typeface="Pacifico"/>
              <a:cs typeface="Pacifico"/>
              <a:sym typeface="Pacifico"/>
            </a:endParaRPr>
          </a:p>
        </p:txBody>
      </p:sp>
      <p:sp>
        <p:nvSpPr>
          <p:cNvPr id="70" name="Google Shape;70;p15"/>
          <p:cNvSpPr txBox="1"/>
          <p:nvPr>
            <p:ph idx="1" type="body"/>
          </p:nvPr>
        </p:nvSpPr>
        <p:spPr>
          <a:xfrm rot="1539556">
            <a:off x="-109609" y="5131230"/>
            <a:ext cx="67896" cy="550153"/>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706076" y="0"/>
            <a:ext cx="9850076" cy="5926575"/>
          </a:xfrm>
          <a:prstGeom prst="rect">
            <a:avLst/>
          </a:prstGeom>
          <a:noFill/>
          <a:ln>
            <a:noFill/>
          </a:ln>
        </p:spPr>
      </p:pic>
      <p:sp>
        <p:nvSpPr>
          <p:cNvPr id="76" name="Google Shape;76;p16"/>
          <p:cNvSpPr txBox="1"/>
          <p:nvPr>
            <p:ph type="title"/>
          </p:nvPr>
        </p:nvSpPr>
        <p:spPr>
          <a:xfrm>
            <a:off x="2629950" y="7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pl" sz="6000">
                <a:solidFill>
                  <a:srgbClr val="FFFFFF"/>
                </a:solidFill>
              </a:rPr>
              <a:t>First star</a:t>
            </a:r>
            <a:endParaRPr sz="6000">
              <a:solidFill>
                <a:srgbClr val="FFFFFF"/>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sz="2200">
              <a:solidFill>
                <a:schemeClr val="accent2"/>
              </a:solidFill>
              <a:highlight>
                <a:srgbClr val="FFFFFF"/>
              </a:highlight>
            </a:endParaRPr>
          </a:p>
          <a:p>
            <a:pPr indent="0" lvl="0" marL="0" rtl="0" algn="l">
              <a:spcBef>
                <a:spcPts val="0"/>
              </a:spcBef>
              <a:spcAft>
                <a:spcPts val="0"/>
              </a:spcAft>
              <a:buNone/>
            </a:pPr>
            <a:r>
              <a:t/>
            </a:r>
            <a:endParaRPr/>
          </a:p>
        </p:txBody>
      </p:sp>
      <p:sp>
        <p:nvSpPr>
          <p:cNvPr id="77" name="Google Shape;77;p16"/>
          <p:cNvSpPr txBox="1"/>
          <p:nvPr>
            <p:ph idx="1" type="body"/>
          </p:nvPr>
        </p:nvSpPr>
        <p:spPr>
          <a:xfrm>
            <a:off x="242200" y="2098850"/>
            <a:ext cx="8520600" cy="3416400"/>
          </a:xfrm>
          <a:prstGeom prst="rect">
            <a:avLst/>
          </a:prstGeom>
        </p:spPr>
        <p:txBody>
          <a:bodyPr anchorCtr="0" anchor="t" bIns="91425" lIns="91425" spcFirstLastPara="1" rIns="91425" wrap="square" tIns="91425">
            <a:noAutofit/>
          </a:bodyPr>
          <a:lstStyle/>
          <a:p>
            <a:pPr indent="0" lvl="0" marL="0" marR="25400" rtl="0" algn="l">
              <a:spcBef>
                <a:spcPts val="0"/>
              </a:spcBef>
              <a:spcAft>
                <a:spcPts val="0"/>
              </a:spcAft>
              <a:buClr>
                <a:schemeClr val="dk1"/>
              </a:buClr>
              <a:buSzPts val="1100"/>
              <a:buFont typeface="Arial"/>
              <a:buNone/>
            </a:pPr>
            <a:r>
              <a:rPr lang="pl">
                <a:solidFill>
                  <a:srgbClr val="FFFFFF"/>
                </a:solidFill>
              </a:rPr>
              <a:t>It is a symbol of the Bethlehem Star whose appearance accompanied the birth of Jesus. Thanks to it shepherds, the Three Kings were able to reach the birthplace of the Savior. Today, we expect the first star to appear on the Christmas Eve sky. Only when it shines we can, according to tradition, sit at the table and share the wafer.</a:t>
            </a:r>
            <a:endParaRPr>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0" y="-475300"/>
            <a:ext cx="11781300" cy="1570500"/>
          </a:xfrm>
          <a:prstGeom prst="rect">
            <a:avLst/>
          </a:prstGeom>
          <a:solidFill>
            <a:srgbClr val="6D9EEB"/>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pl"/>
              <a:t>                              </a:t>
            </a:r>
            <a:endParaRPr/>
          </a:p>
          <a:p>
            <a:pPr indent="0" lvl="0" marL="0" rtl="0" algn="l">
              <a:spcBef>
                <a:spcPts val="0"/>
              </a:spcBef>
              <a:spcAft>
                <a:spcPts val="0"/>
              </a:spcAft>
              <a:buClr>
                <a:schemeClr val="dk1"/>
              </a:buClr>
              <a:buSzPts val="1100"/>
              <a:buFont typeface="Arial"/>
              <a:buNone/>
            </a:pPr>
            <a:r>
              <a:rPr lang="pl"/>
              <a:t>                                </a:t>
            </a:r>
            <a:r>
              <a:rPr lang="pl" sz="6000">
                <a:solidFill>
                  <a:schemeClr val="accent2"/>
                </a:solidFill>
              </a:rPr>
              <a:t>Wafer</a:t>
            </a:r>
            <a:endParaRPr sz="6000">
              <a:solidFill>
                <a:schemeClr val="accent2"/>
              </a:solidFill>
            </a:endParaRPr>
          </a:p>
          <a:p>
            <a:pPr indent="0" lvl="0" marL="0" rtl="0" algn="l">
              <a:spcBef>
                <a:spcPts val="0"/>
              </a:spcBef>
              <a:spcAft>
                <a:spcPts val="0"/>
              </a:spcAft>
              <a:buNone/>
            </a:pPr>
            <a:r>
              <a:t/>
            </a:r>
            <a:endParaRPr/>
          </a:p>
        </p:txBody>
      </p:sp>
      <p:sp>
        <p:nvSpPr>
          <p:cNvPr id="83" name="Google Shape;83;p17"/>
          <p:cNvSpPr txBox="1"/>
          <p:nvPr>
            <p:ph idx="1" type="body"/>
          </p:nvPr>
        </p:nvSpPr>
        <p:spPr>
          <a:xfrm>
            <a:off x="0" y="979475"/>
            <a:ext cx="9144000" cy="4164300"/>
          </a:xfrm>
          <a:prstGeom prst="rect">
            <a:avLst/>
          </a:prstGeom>
          <a:solidFill>
            <a:srgbClr val="6D9EEB"/>
          </a:solidFill>
        </p:spPr>
        <p:txBody>
          <a:bodyPr anchorCtr="0" anchor="t" bIns="91425" lIns="91425" spcFirstLastPara="1" rIns="91425" wrap="square" tIns="91425">
            <a:noAutofit/>
          </a:bodyPr>
          <a:lstStyle/>
          <a:p>
            <a:pPr indent="0" lvl="0" marL="0" marR="25400" rtl="0" algn="l">
              <a:spcBef>
                <a:spcPts val="0"/>
              </a:spcBef>
              <a:spcAft>
                <a:spcPts val="0"/>
              </a:spcAft>
              <a:buClr>
                <a:schemeClr val="dk1"/>
              </a:buClr>
              <a:buSzPts val="1100"/>
              <a:buFont typeface="Arial"/>
              <a:buNone/>
            </a:pPr>
            <a:r>
              <a:t/>
            </a:r>
            <a:endParaRPr>
              <a:solidFill>
                <a:schemeClr val="accent2"/>
              </a:solidFill>
            </a:endParaRPr>
          </a:p>
          <a:p>
            <a:pPr indent="0" lvl="0" marL="0" marR="25400" rtl="0" algn="l">
              <a:spcBef>
                <a:spcPts val="0"/>
              </a:spcBef>
              <a:spcAft>
                <a:spcPts val="0"/>
              </a:spcAft>
              <a:buClr>
                <a:schemeClr val="dk1"/>
              </a:buClr>
              <a:buSzPts val="1100"/>
              <a:buFont typeface="Arial"/>
              <a:buNone/>
            </a:pPr>
            <a:r>
              <a:rPr lang="pl">
                <a:solidFill>
                  <a:schemeClr val="accent2"/>
                </a:solidFill>
              </a:rPr>
              <a:t>The breaking of the Christmas wafer is a custom that began in Poland in the 10th century and is practiced by people of Polish ancestry around the world. </a:t>
            </a:r>
            <a:endParaRPr>
              <a:solidFill>
                <a:schemeClr val="accent2"/>
              </a:solidFill>
            </a:endParaRPr>
          </a:p>
          <a:p>
            <a:pPr indent="0" lvl="0" marL="0" marR="25400" rtl="0" algn="l">
              <a:spcBef>
                <a:spcPts val="0"/>
              </a:spcBef>
              <a:spcAft>
                <a:spcPts val="0"/>
              </a:spcAft>
              <a:buClr>
                <a:schemeClr val="dk1"/>
              </a:buClr>
              <a:buSzPts val="1100"/>
              <a:buFont typeface="Arial"/>
              <a:buNone/>
            </a:pPr>
            <a:r>
              <a:rPr lang="pl">
                <a:solidFill>
                  <a:schemeClr val="accent2"/>
                </a:solidFill>
              </a:rPr>
              <a:t>The Christmas wafer symbolizes the unity of the family, which many consider to be the main pillar of society. The bond of unity should exist between family members. The wafer also symbolizes forgiveness and reconciliation.</a:t>
            </a:r>
            <a:endParaRPr>
              <a:solidFill>
                <a:schemeClr val="accent2"/>
              </a:solidFill>
            </a:endParaRPr>
          </a:p>
          <a:p>
            <a:pPr indent="0" lvl="0" marL="0" marR="25400" rtl="0" algn="l">
              <a:spcBef>
                <a:spcPts val="0"/>
              </a:spcBef>
              <a:spcAft>
                <a:spcPts val="0"/>
              </a:spcAft>
              <a:buClr>
                <a:schemeClr val="dk1"/>
              </a:buClr>
              <a:buSzPts val="1100"/>
              <a:buFont typeface="Arial"/>
              <a:buNone/>
            </a:pPr>
            <a:r>
              <a:t/>
            </a:r>
            <a:endParaRPr>
              <a:solidFill>
                <a:schemeClr val="accent2"/>
              </a:solidFill>
            </a:endParaRPr>
          </a:p>
          <a:p>
            <a:pPr indent="0" lvl="0" marL="0" rtl="0" algn="l">
              <a:spcBef>
                <a:spcPts val="0"/>
              </a:spcBef>
              <a:spcAft>
                <a:spcPts val="1600"/>
              </a:spcAft>
              <a:buNone/>
            </a:pPr>
            <a:r>
              <a:t/>
            </a:r>
            <a:endParaRPr/>
          </a:p>
        </p:txBody>
      </p:sp>
      <p:pic>
        <p:nvPicPr>
          <p:cNvPr id="84" name="Google Shape;84;p17"/>
          <p:cNvPicPr preferRelativeResize="0"/>
          <p:nvPr/>
        </p:nvPicPr>
        <p:blipFill>
          <a:blip r:embed="rId3">
            <a:alphaModFix/>
          </a:blip>
          <a:stretch>
            <a:fillRect/>
          </a:stretch>
        </p:blipFill>
        <p:spPr>
          <a:xfrm>
            <a:off x="5934550" y="3054325"/>
            <a:ext cx="2785574" cy="2089175"/>
          </a:xfrm>
          <a:prstGeom prst="rect">
            <a:avLst/>
          </a:prstGeom>
          <a:noFill/>
          <a:ln>
            <a:noFill/>
          </a:ln>
        </p:spPr>
      </p:pic>
      <p:pic>
        <p:nvPicPr>
          <p:cNvPr id="85" name="Google Shape;85;p17"/>
          <p:cNvPicPr preferRelativeResize="0"/>
          <p:nvPr/>
        </p:nvPicPr>
        <p:blipFill>
          <a:blip r:embed="rId4">
            <a:alphaModFix/>
          </a:blip>
          <a:stretch>
            <a:fillRect/>
          </a:stretch>
        </p:blipFill>
        <p:spPr>
          <a:xfrm>
            <a:off x="878075" y="3509975"/>
            <a:ext cx="3948254" cy="1488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0" y="0"/>
            <a:ext cx="9573972" cy="6654851"/>
          </a:xfrm>
          <a:prstGeom prst="rect">
            <a:avLst/>
          </a:prstGeom>
          <a:noFill/>
          <a:ln>
            <a:noFill/>
          </a:ln>
        </p:spPr>
      </p:pic>
      <p:sp>
        <p:nvSpPr>
          <p:cNvPr id="91" name="Google Shape;91;p18"/>
          <p:cNvSpPr txBox="1"/>
          <p:nvPr>
            <p:ph type="title"/>
          </p:nvPr>
        </p:nvSpPr>
        <p:spPr>
          <a:xfrm>
            <a:off x="226400" y="323150"/>
            <a:ext cx="8520600" cy="572700"/>
          </a:xfrm>
          <a:prstGeom prst="rect">
            <a:avLst/>
          </a:prstGeom>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Clr>
                <a:schemeClr val="dk1"/>
              </a:buClr>
              <a:buSzPts val="1100"/>
              <a:buFont typeface="Arial"/>
              <a:buNone/>
            </a:pPr>
            <a:r>
              <a:rPr b="1" lang="pl" sz="3600">
                <a:solidFill>
                  <a:schemeClr val="accent2"/>
                </a:solidFill>
              </a:rPr>
              <a:t>                     </a:t>
            </a:r>
            <a:r>
              <a:rPr b="1" lang="pl" sz="3600">
                <a:solidFill>
                  <a:srgbClr val="FFFFFF"/>
                </a:solidFill>
              </a:rPr>
              <a:t>   Christmas tree</a:t>
            </a:r>
            <a:r>
              <a:rPr b="1" lang="pl" sz="3600">
                <a:solidFill>
                  <a:srgbClr val="FFFFFF"/>
                </a:solidFill>
                <a:highlight>
                  <a:srgbClr val="FFFFFF"/>
                </a:highlight>
              </a:rPr>
              <a:t>   </a:t>
            </a:r>
            <a:r>
              <a:rPr b="1" lang="pl" sz="3600">
                <a:solidFill>
                  <a:schemeClr val="accent2"/>
                </a:solidFill>
                <a:highlight>
                  <a:srgbClr val="FFFFFF"/>
                </a:highlight>
              </a:rPr>
              <a:t>                  </a:t>
            </a:r>
            <a:endParaRPr b="1" sz="3600">
              <a:solidFill>
                <a:schemeClr val="accent2"/>
              </a:solidFill>
            </a:endParaRPr>
          </a:p>
          <a:p>
            <a:pPr indent="0" lvl="0" marL="0" rtl="0" algn="l">
              <a:spcBef>
                <a:spcPts val="0"/>
              </a:spcBef>
              <a:spcAft>
                <a:spcPts val="0"/>
              </a:spcAft>
              <a:buNone/>
            </a:pPr>
            <a:r>
              <a:t/>
            </a:r>
            <a:endParaRPr/>
          </a:p>
        </p:txBody>
      </p:sp>
      <p:sp>
        <p:nvSpPr>
          <p:cNvPr id="92" name="Google Shape;92;p18"/>
          <p:cNvSpPr txBox="1"/>
          <p:nvPr>
            <p:ph idx="1" type="body"/>
          </p:nvPr>
        </p:nvSpPr>
        <p:spPr>
          <a:xfrm>
            <a:off x="311700" y="1048200"/>
            <a:ext cx="8520600" cy="3900300"/>
          </a:xfrm>
          <a:prstGeom prst="rect">
            <a:avLst/>
          </a:prstGeom>
        </p:spPr>
        <p:txBody>
          <a:bodyPr anchorCtr="0" anchor="t" bIns="91425" lIns="91425" spcFirstLastPara="1" rIns="91425" wrap="square" tIns="91425">
            <a:noAutofit/>
          </a:bodyPr>
          <a:lstStyle/>
          <a:p>
            <a:pPr indent="0" lvl="0" marL="0" marR="25400" rtl="0" algn="l">
              <a:spcBef>
                <a:spcPts val="0"/>
              </a:spcBef>
              <a:spcAft>
                <a:spcPts val="0"/>
              </a:spcAft>
              <a:buClr>
                <a:schemeClr val="dk1"/>
              </a:buClr>
              <a:buSzPts val="1100"/>
              <a:buFont typeface="Arial"/>
              <a:buNone/>
            </a:pPr>
            <a:r>
              <a:rPr lang="pl" sz="1900">
                <a:solidFill>
                  <a:srgbClr val="FFFFFF"/>
                </a:solidFill>
                <a:highlight>
                  <a:srgbClr val="0C343D"/>
                </a:highlight>
              </a:rPr>
              <a:t>A Christmas tree is  usually an evergreen conifer such as spruce or pine. The custom was developed in medieval Livonia and in Germany.The tree was traditionally decorated with "roses made of colored paper, apples, wafers, sweetmeats". In the 18th century, it began to be illuminated by candles, which were ultimately replaced by Christmas lights. Today, there is a wide variety of traditional ornaments, such as garlands, baubles and candy canes. An angel or star might be placed at the top of the tree to represent the Angel Gabriel or the Star of Bethlehem, respectively, from the Nativity. Edible items such as gingerbread, chocolate and other sweets are also popular</a:t>
            </a:r>
            <a:r>
              <a:rPr lang="pl" sz="1900">
                <a:solidFill>
                  <a:srgbClr val="FFFFFF"/>
                </a:solidFill>
                <a:highlight>
                  <a:srgbClr val="D0E0E3"/>
                </a:highlight>
              </a:rPr>
              <a:t>. </a:t>
            </a:r>
            <a:endParaRPr sz="1900">
              <a:solidFill>
                <a:srgbClr val="FFFFFF"/>
              </a:solidFill>
              <a:highlight>
                <a:srgbClr val="D0E0E3"/>
              </a:highlight>
            </a:endParaRPr>
          </a:p>
          <a:p>
            <a:pPr indent="0" lvl="0" marL="0" marR="25400" rtl="0" algn="l">
              <a:spcBef>
                <a:spcPts val="0"/>
              </a:spcBef>
              <a:spcAft>
                <a:spcPts val="0"/>
              </a:spcAft>
              <a:buClr>
                <a:schemeClr val="dk1"/>
              </a:buClr>
              <a:buSzPts val="1100"/>
              <a:buFont typeface="Arial"/>
              <a:buNone/>
            </a:pPr>
            <a:r>
              <a:t/>
            </a:r>
            <a:endParaRPr sz="1900">
              <a:solidFill>
                <a:srgbClr val="FFFFFF"/>
              </a:solidFill>
              <a:highlight>
                <a:srgbClr val="D0E0E3"/>
              </a:highlight>
            </a:endParaRPr>
          </a:p>
          <a:p>
            <a:pPr indent="0" lvl="0" marL="0" marR="25400" rtl="0" algn="l">
              <a:spcBef>
                <a:spcPts val="0"/>
              </a:spcBef>
              <a:spcAft>
                <a:spcPts val="0"/>
              </a:spcAft>
              <a:buClr>
                <a:schemeClr val="dk1"/>
              </a:buClr>
              <a:buSzPts val="1100"/>
              <a:buFont typeface="Arial"/>
              <a:buNone/>
            </a:pPr>
            <a:r>
              <a:t/>
            </a:r>
            <a:endParaRPr sz="1900">
              <a:solidFill>
                <a:srgbClr val="FFFFFF"/>
              </a:solidFil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286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4800"/>
          </a:p>
        </p:txBody>
      </p:sp>
      <p:sp>
        <p:nvSpPr>
          <p:cNvPr id="98" name="Google Shape;98;p19"/>
          <p:cNvSpPr txBox="1"/>
          <p:nvPr>
            <p:ph idx="1" type="body"/>
          </p:nvPr>
        </p:nvSpPr>
        <p:spPr>
          <a:xfrm>
            <a:off x="5177175" y="0"/>
            <a:ext cx="3966900" cy="5143500"/>
          </a:xfrm>
          <a:prstGeom prst="rect">
            <a:avLst/>
          </a:prstGeom>
          <a:solidFill>
            <a:srgbClr val="FFCD7C"/>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1600"/>
              </a:spcBef>
              <a:spcAft>
                <a:spcPts val="0"/>
              </a:spcAft>
              <a:buClr>
                <a:schemeClr val="dk1"/>
              </a:buClr>
              <a:buSzPts val="1100"/>
              <a:buFont typeface="Arial"/>
              <a:buNone/>
            </a:pPr>
            <a:r>
              <a:t/>
            </a:r>
            <a:endParaRPr/>
          </a:p>
          <a:p>
            <a:pPr indent="0" lvl="0" marL="0" rtl="0" algn="ctr">
              <a:spcBef>
                <a:spcPts val="1600"/>
              </a:spcBef>
              <a:spcAft>
                <a:spcPts val="0"/>
              </a:spcAft>
              <a:buClr>
                <a:schemeClr val="dk1"/>
              </a:buClr>
              <a:buSzPts val="1100"/>
              <a:buFont typeface="Arial"/>
              <a:buNone/>
            </a:pPr>
            <a:r>
              <a:t/>
            </a:r>
            <a:endParaRPr/>
          </a:p>
          <a:p>
            <a:pPr indent="0" lvl="0" marL="0" rtl="0" algn="ctr">
              <a:spcBef>
                <a:spcPts val="1600"/>
              </a:spcBef>
              <a:spcAft>
                <a:spcPts val="0"/>
              </a:spcAft>
              <a:buClr>
                <a:schemeClr val="dk1"/>
              </a:buClr>
              <a:buSzPts val="1100"/>
              <a:buFont typeface="Arial"/>
              <a:buNone/>
            </a:pPr>
            <a:r>
              <a:t/>
            </a:r>
            <a:endParaRPr/>
          </a:p>
          <a:p>
            <a:pPr indent="0" lvl="0" marL="0" rtl="0" algn="ctr">
              <a:spcBef>
                <a:spcPts val="1600"/>
              </a:spcBef>
              <a:spcAft>
                <a:spcPts val="0"/>
              </a:spcAft>
              <a:buClr>
                <a:schemeClr val="dk1"/>
              </a:buClr>
              <a:buSzPts val="1100"/>
              <a:buFont typeface="Arial"/>
              <a:buNone/>
            </a:pPr>
            <a:r>
              <a:rPr lang="pl">
                <a:solidFill>
                  <a:srgbClr val="000000"/>
                </a:solidFill>
              </a:rPr>
              <a:t>On</a:t>
            </a:r>
            <a:r>
              <a:rPr lang="pl">
                <a:solidFill>
                  <a:srgbClr val="000000"/>
                </a:solidFill>
              </a:rPr>
              <a:t> Christmas eve at midnight </a:t>
            </a:r>
            <a:endParaRPr>
              <a:solidFill>
                <a:srgbClr val="000000"/>
              </a:solidFill>
            </a:endParaRPr>
          </a:p>
          <a:p>
            <a:pPr indent="0" lvl="0" marL="0" rtl="0" algn="ctr">
              <a:spcBef>
                <a:spcPts val="1600"/>
              </a:spcBef>
              <a:spcAft>
                <a:spcPts val="0"/>
              </a:spcAft>
              <a:buClr>
                <a:schemeClr val="dk1"/>
              </a:buClr>
              <a:buSzPts val="1100"/>
              <a:buFont typeface="Arial"/>
              <a:buNone/>
            </a:pPr>
            <a:r>
              <a:rPr lang="pl">
                <a:solidFill>
                  <a:srgbClr val="000000"/>
                </a:solidFill>
              </a:rPr>
              <a:t>people attend a special mass.</a:t>
            </a:r>
            <a:endParaRPr>
              <a:solidFill>
                <a:srgbClr val="000000"/>
              </a:solidFill>
            </a:endParaRPr>
          </a:p>
          <a:p>
            <a:pPr indent="0" lvl="0" marL="0" rtl="0" algn="l">
              <a:spcBef>
                <a:spcPts val="1600"/>
              </a:spcBef>
              <a:spcAft>
                <a:spcPts val="1600"/>
              </a:spcAft>
              <a:buNone/>
            </a:pPr>
            <a:r>
              <a:t/>
            </a:r>
            <a:endParaRPr/>
          </a:p>
        </p:txBody>
      </p:sp>
      <p:pic>
        <p:nvPicPr>
          <p:cNvPr id="99" name="Google Shape;99;p19"/>
          <p:cNvPicPr preferRelativeResize="0"/>
          <p:nvPr/>
        </p:nvPicPr>
        <p:blipFill>
          <a:blip r:embed="rId3">
            <a:alphaModFix/>
          </a:blip>
          <a:stretch>
            <a:fillRect/>
          </a:stretch>
        </p:blipFill>
        <p:spPr>
          <a:xfrm>
            <a:off x="0" y="0"/>
            <a:ext cx="5310098" cy="5143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0" y="-828775"/>
            <a:ext cx="9144000" cy="5972279"/>
          </a:xfrm>
          <a:prstGeom prst="rect">
            <a:avLst/>
          </a:prstGeom>
          <a:noFill/>
          <a:ln>
            <a:noFill/>
          </a:ln>
        </p:spPr>
      </p:pic>
      <p:sp>
        <p:nvSpPr>
          <p:cNvPr id="105" name="Google Shape;105;p20"/>
          <p:cNvSpPr txBox="1"/>
          <p:nvPr>
            <p:ph type="title"/>
          </p:nvPr>
        </p:nvSpPr>
        <p:spPr>
          <a:xfrm>
            <a:off x="506675" y="0"/>
            <a:ext cx="8520600" cy="572700"/>
          </a:xfrm>
          <a:prstGeom prst="rect">
            <a:avLst/>
          </a:prstGeom>
        </p:spPr>
        <p:txBody>
          <a:bodyPr anchorCtr="0" anchor="t" bIns="91425" lIns="91425" spcFirstLastPara="1" rIns="91425" wrap="square" tIns="91425">
            <a:noAutofit/>
          </a:bodyPr>
          <a:lstStyle/>
          <a:p>
            <a:pPr indent="0" lvl="0" marL="0" marR="25400" rtl="0" algn="ctr">
              <a:lnSpc>
                <a:spcPct val="115000"/>
              </a:lnSpc>
              <a:spcBef>
                <a:spcPts val="0"/>
              </a:spcBef>
              <a:spcAft>
                <a:spcPts val="0"/>
              </a:spcAft>
              <a:buClr>
                <a:schemeClr val="dk1"/>
              </a:buClr>
              <a:buSzPts val="1100"/>
              <a:buFont typeface="Arial"/>
              <a:buNone/>
            </a:pPr>
            <a:r>
              <a:rPr lang="pl" sz="4800">
                <a:solidFill>
                  <a:srgbClr val="FFFFFF"/>
                </a:solidFill>
              </a:rPr>
              <a:t>Stable</a:t>
            </a:r>
            <a:endParaRPr sz="4800">
              <a:solidFill>
                <a:srgbClr val="FFFFFF"/>
              </a:solidFill>
            </a:endParaRPr>
          </a:p>
          <a:p>
            <a:pPr indent="0" lvl="0" marL="0" rtl="0" algn="l">
              <a:spcBef>
                <a:spcPts val="0"/>
              </a:spcBef>
              <a:spcAft>
                <a:spcPts val="0"/>
              </a:spcAft>
              <a:buNone/>
            </a:pPr>
            <a:r>
              <a:t/>
            </a:r>
            <a:endParaRPr/>
          </a:p>
        </p:txBody>
      </p:sp>
      <p:sp>
        <p:nvSpPr>
          <p:cNvPr id="106" name="Google Shape;106;p20"/>
          <p:cNvSpPr txBox="1"/>
          <p:nvPr>
            <p:ph idx="1" type="body"/>
          </p:nvPr>
        </p:nvSpPr>
        <p:spPr>
          <a:xfrm>
            <a:off x="506675" y="4114250"/>
            <a:ext cx="8520600" cy="3416400"/>
          </a:xfrm>
          <a:prstGeom prst="rect">
            <a:avLst/>
          </a:prstGeom>
        </p:spPr>
        <p:txBody>
          <a:bodyPr anchorCtr="0" anchor="t" bIns="91425" lIns="91425" spcFirstLastPara="1" rIns="91425" wrap="square" tIns="91425">
            <a:noAutofit/>
          </a:bodyPr>
          <a:lstStyle/>
          <a:p>
            <a:pPr indent="0" lvl="0" marL="0" marR="25400" rtl="0" algn="l">
              <a:spcBef>
                <a:spcPts val="0"/>
              </a:spcBef>
              <a:spcAft>
                <a:spcPts val="0"/>
              </a:spcAft>
              <a:buClr>
                <a:schemeClr val="dk1"/>
              </a:buClr>
              <a:buSzPts val="1100"/>
              <a:buFont typeface="Arial"/>
              <a:buNone/>
            </a:pPr>
            <a:r>
              <a:rPr b="1" lang="pl">
                <a:solidFill>
                  <a:srgbClr val="FFFFFF"/>
                </a:solidFill>
              </a:rPr>
              <a:t>Jesus was born in the stable. It is also a symbol of ourselves. We are like a stable which it is not always pure, in which good interweaves with evil</a:t>
            </a:r>
            <a:r>
              <a:rPr lang="pl">
                <a:solidFill>
                  <a:srgbClr val="FFFFFF"/>
                </a:solidFill>
              </a:rPr>
              <a:t>. </a:t>
            </a:r>
            <a:endParaRPr>
              <a:solidFill>
                <a:srgbClr val="FFFFFF"/>
              </a:solidFil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0" y="0"/>
            <a:ext cx="9144000" cy="828900"/>
          </a:xfrm>
          <a:prstGeom prst="rect">
            <a:avLst/>
          </a:prstGeom>
          <a:solidFill>
            <a:srgbClr val="D5A6BD"/>
          </a:solidFill>
        </p:spPr>
        <p:txBody>
          <a:bodyPr anchorCtr="0" anchor="t" bIns="91425" lIns="91425" spcFirstLastPara="1" rIns="91425" wrap="square" tIns="91425">
            <a:noAutofit/>
          </a:bodyPr>
          <a:lstStyle/>
          <a:p>
            <a:pPr indent="0" lvl="0" marL="0" marR="25400" rtl="0" algn="ctr">
              <a:lnSpc>
                <a:spcPct val="115000"/>
              </a:lnSpc>
              <a:spcBef>
                <a:spcPts val="0"/>
              </a:spcBef>
              <a:spcAft>
                <a:spcPts val="0"/>
              </a:spcAft>
              <a:buClr>
                <a:schemeClr val="dk1"/>
              </a:buClr>
              <a:buSzPts val="1100"/>
              <a:buFont typeface="Arial"/>
              <a:buNone/>
            </a:pPr>
            <a:r>
              <a:rPr lang="pl" sz="3700">
                <a:solidFill>
                  <a:schemeClr val="accent2"/>
                </a:solidFill>
              </a:rPr>
              <a:t>12 traditional Christmas Eve dishes</a:t>
            </a:r>
            <a:endParaRPr sz="3700">
              <a:solidFill>
                <a:schemeClr val="accent2"/>
              </a:solidFill>
            </a:endParaRPr>
          </a:p>
          <a:p>
            <a:pPr indent="0" lvl="0" marL="0" rtl="0" algn="l">
              <a:spcBef>
                <a:spcPts val="0"/>
              </a:spcBef>
              <a:spcAft>
                <a:spcPts val="0"/>
              </a:spcAft>
              <a:buNone/>
            </a:pPr>
            <a:r>
              <a:t/>
            </a:r>
            <a:endParaRPr/>
          </a:p>
        </p:txBody>
      </p:sp>
      <p:sp>
        <p:nvSpPr>
          <p:cNvPr id="112" name="Google Shape;112;p21"/>
          <p:cNvSpPr txBox="1"/>
          <p:nvPr>
            <p:ph idx="1" type="body"/>
          </p:nvPr>
        </p:nvSpPr>
        <p:spPr>
          <a:xfrm>
            <a:off x="0" y="790575"/>
            <a:ext cx="9144000" cy="4386600"/>
          </a:xfrm>
          <a:prstGeom prst="rect">
            <a:avLst/>
          </a:prstGeom>
          <a:solidFill>
            <a:srgbClr val="D5A6BD"/>
          </a:solidFill>
        </p:spPr>
        <p:txBody>
          <a:bodyPr anchorCtr="0" anchor="t" bIns="91425" lIns="91425" spcFirstLastPara="1" rIns="91425" wrap="square" tIns="91425">
            <a:noAutofit/>
          </a:bodyPr>
          <a:lstStyle/>
          <a:p>
            <a:pPr indent="0" lvl="0" marL="0" marR="25400" rtl="0" algn="l">
              <a:spcBef>
                <a:spcPts val="0"/>
              </a:spcBef>
              <a:spcAft>
                <a:spcPts val="0"/>
              </a:spcAft>
              <a:buClr>
                <a:schemeClr val="dk1"/>
              </a:buClr>
              <a:buSzPts val="1100"/>
              <a:buFont typeface="Arial"/>
              <a:buNone/>
            </a:pPr>
            <a:r>
              <a:rPr lang="pl" sz="1500">
                <a:solidFill>
                  <a:schemeClr val="accent2"/>
                </a:solidFill>
              </a:rPr>
              <a:t>1. Mushroom soup                                                                                                                       </a:t>
            </a:r>
            <a:br>
              <a:rPr lang="pl" sz="1500">
                <a:solidFill>
                  <a:schemeClr val="accent2"/>
                </a:solidFill>
              </a:rPr>
            </a:br>
            <a:br>
              <a:rPr lang="pl" sz="1500">
                <a:solidFill>
                  <a:schemeClr val="accent2"/>
                </a:solidFill>
              </a:rPr>
            </a:br>
            <a:r>
              <a:rPr lang="pl" sz="1500">
                <a:solidFill>
                  <a:schemeClr val="accent2"/>
                </a:solidFill>
              </a:rPr>
              <a:t>2. Borscht with dumplings</a:t>
            </a:r>
            <a:br>
              <a:rPr lang="pl" sz="1500">
                <a:solidFill>
                  <a:schemeClr val="accent2"/>
                </a:solidFill>
              </a:rPr>
            </a:br>
            <a:br>
              <a:rPr lang="pl" sz="1500">
                <a:solidFill>
                  <a:schemeClr val="accent2"/>
                </a:solidFill>
              </a:rPr>
            </a:br>
            <a:r>
              <a:rPr lang="pl" sz="1500">
                <a:solidFill>
                  <a:schemeClr val="accent2"/>
                </a:solidFill>
              </a:rPr>
              <a:t>3. Carp, in various ways:</a:t>
            </a:r>
            <a:br>
              <a:rPr lang="pl" sz="1500">
                <a:solidFill>
                  <a:schemeClr val="accent2"/>
                </a:solidFill>
              </a:rPr>
            </a:br>
            <a:r>
              <a:rPr lang="pl" sz="1500">
                <a:solidFill>
                  <a:schemeClr val="accent2"/>
                </a:solidFill>
              </a:rPr>
              <a:t>- fried carp</a:t>
            </a:r>
            <a:br>
              <a:rPr lang="pl" sz="1500">
                <a:solidFill>
                  <a:schemeClr val="accent2"/>
                </a:solidFill>
              </a:rPr>
            </a:br>
            <a:r>
              <a:rPr lang="pl" sz="1500">
                <a:solidFill>
                  <a:schemeClr val="accent2"/>
                </a:solidFill>
              </a:rPr>
              <a:t>- Jewish carp</a:t>
            </a:r>
            <a:br>
              <a:rPr lang="pl" sz="1500">
                <a:solidFill>
                  <a:schemeClr val="accent2"/>
                </a:solidFill>
              </a:rPr>
            </a:br>
            <a:r>
              <a:rPr lang="pl" sz="1500">
                <a:solidFill>
                  <a:schemeClr val="accent2"/>
                </a:solidFill>
              </a:rPr>
              <a:t>- roasted carp</a:t>
            </a:r>
            <a:br>
              <a:rPr lang="pl" sz="1500">
                <a:solidFill>
                  <a:schemeClr val="accent2"/>
                </a:solidFill>
              </a:rPr>
            </a:br>
            <a:r>
              <a:rPr lang="pl" sz="1500">
                <a:solidFill>
                  <a:schemeClr val="accent2"/>
                </a:solidFill>
              </a:rPr>
              <a:t>- carp in jelly</a:t>
            </a:r>
            <a:br>
              <a:rPr lang="pl" sz="1500">
                <a:solidFill>
                  <a:schemeClr val="accent2"/>
                </a:solidFill>
              </a:rPr>
            </a:br>
            <a:r>
              <a:rPr lang="pl" sz="1500">
                <a:solidFill>
                  <a:schemeClr val="accent2"/>
                </a:solidFill>
              </a:rPr>
              <a:t>- fish soup with carp</a:t>
            </a:r>
            <a:endParaRPr sz="1500">
              <a:solidFill>
                <a:schemeClr val="accent2"/>
              </a:solidFill>
            </a:endParaRPr>
          </a:p>
          <a:p>
            <a:pPr indent="0" lvl="0" marL="0" marR="25400" rtl="0" algn="l">
              <a:spcBef>
                <a:spcPts val="0"/>
              </a:spcBef>
              <a:spcAft>
                <a:spcPts val="0"/>
              </a:spcAft>
              <a:buNone/>
            </a:pPr>
            <a:r>
              <a:t/>
            </a:r>
            <a:endParaRPr sz="1500" u="sng">
              <a:solidFill>
                <a:schemeClr val="accent2"/>
              </a:solidFill>
            </a:endParaRPr>
          </a:p>
          <a:p>
            <a:pPr indent="0" lvl="0" marL="0" marR="25400" rtl="0" algn="l">
              <a:spcBef>
                <a:spcPts val="0"/>
              </a:spcBef>
              <a:spcAft>
                <a:spcPts val="0"/>
              </a:spcAft>
              <a:buNone/>
            </a:pPr>
            <a:r>
              <a:rPr lang="pl" sz="1500">
                <a:solidFill>
                  <a:schemeClr val="accent2"/>
                </a:solidFill>
              </a:rPr>
              <a:t>4. Cabbage with mushrooms or cabbage with peas</a:t>
            </a:r>
            <a:endParaRPr sz="1500">
              <a:solidFill>
                <a:schemeClr val="accent2"/>
              </a:solidFill>
            </a:endParaRPr>
          </a:p>
          <a:p>
            <a:pPr indent="0" lvl="0" marL="0" marR="25400" rtl="0" algn="l">
              <a:spcBef>
                <a:spcPts val="0"/>
              </a:spcBef>
              <a:spcAft>
                <a:spcPts val="0"/>
              </a:spcAft>
              <a:buNone/>
            </a:pPr>
            <a:r>
              <a:t/>
            </a:r>
            <a:endParaRPr sz="1500">
              <a:solidFill>
                <a:schemeClr val="accent2"/>
              </a:solidFill>
            </a:endParaRPr>
          </a:p>
          <a:p>
            <a:pPr indent="0" lvl="0" marL="0" marR="25400" rtl="0" algn="l">
              <a:spcBef>
                <a:spcPts val="0"/>
              </a:spcBef>
              <a:spcAft>
                <a:spcPts val="0"/>
              </a:spcAft>
              <a:buNone/>
            </a:pPr>
            <a:r>
              <a:rPr lang="pl" sz="1500">
                <a:solidFill>
                  <a:schemeClr val="accent2"/>
                </a:solidFill>
              </a:rPr>
              <a:t>5. Dumplings with cabbage and mushrooms</a:t>
            </a:r>
            <a:endParaRPr sz="1500">
              <a:solidFill>
                <a:schemeClr val="accent2"/>
              </a:solidFill>
            </a:endParaRPr>
          </a:p>
          <a:p>
            <a:pPr indent="0" lvl="0" marL="0" marR="25400" rtl="0" algn="l">
              <a:spcBef>
                <a:spcPts val="0"/>
              </a:spcBef>
              <a:spcAft>
                <a:spcPts val="0"/>
              </a:spcAft>
              <a:buNone/>
            </a:pPr>
            <a:br>
              <a:rPr lang="pl" sz="1500">
                <a:solidFill>
                  <a:schemeClr val="accent2"/>
                </a:solidFill>
              </a:rPr>
            </a:br>
            <a:endParaRPr sz="1500"/>
          </a:p>
        </p:txBody>
      </p:sp>
      <p:pic>
        <p:nvPicPr>
          <p:cNvPr id="113" name="Google Shape;113;p21"/>
          <p:cNvPicPr preferRelativeResize="0"/>
          <p:nvPr/>
        </p:nvPicPr>
        <p:blipFill>
          <a:blip r:embed="rId3">
            <a:alphaModFix/>
          </a:blip>
          <a:stretch>
            <a:fillRect/>
          </a:stretch>
        </p:blipFill>
        <p:spPr>
          <a:xfrm>
            <a:off x="4131693" y="828675"/>
            <a:ext cx="1877180" cy="1407877"/>
          </a:xfrm>
          <a:prstGeom prst="rect">
            <a:avLst/>
          </a:prstGeom>
          <a:noFill/>
          <a:ln>
            <a:noFill/>
          </a:ln>
        </p:spPr>
      </p:pic>
      <p:pic>
        <p:nvPicPr>
          <p:cNvPr id="114" name="Google Shape;114;p21"/>
          <p:cNvPicPr preferRelativeResize="0"/>
          <p:nvPr/>
        </p:nvPicPr>
        <p:blipFill>
          <a:blip r:embed="rId4">
            <a:alphaModFix/>
          </a:blip>
          <a:stretch>
            <a:fillRect/>
          </a:stretch>
        </p:blipFill>
        <p:spPr>
          <a:xfrm>
            <a:off x="6867850" y="719125"/>
            <a:ext cx="2276148" cy="1517426"/>
          </a:xfrm>
          <a:prstGeom prst="rect">
            <a:avLst/>
          </a:prstGeom>
          <a:noFill/>
          <a:ln>
            <a:noFill/>
          </a:ln>
        </p:spPr>
      </p:pic>
      <p:pic>
        <p:nvPicPr>
          <p:cNvPr id="115" name="Google Shape;115;p21"/>
          <p:cNvPicPr preferRelativeResize="0"/>
          <p:nvPr/>
        </p:nvPicPr>
        <p:blipFill>
          <a:blip r:embed="rId5">
            <a:alphaModFix/>
          </a:blip>
          <a:stretch>
            <a:fillRect/>
          </a:stretch>
        </p:blipFill>
        <p:spPr>
          <a:xfrm>
            <a:off x="5445000" y="1877000"/>
            <a:ext cx="2075653" cy="1389500"/>
          </a:xfrm>
          <a:prstGeom prst="rect">
            <a:avLst/>
          </a:prstGeom>
          <a:noFill/>
          <a:ln>
            <a:noFill/>
          </a:ln>
        </p:spPr>
      </p:pic>
      <p:pic>
        <p:nvPicPr>
          <p:cNvPr id="116" name="Google Shape;116;p21"/>
          <p:cNvPicPr preferRelativeResize="0"/>
          <p:nvPr/>
        </p:nvPicPr>
        <p:blipFill>
          <a:blip r:embed="rId6">
            <a:alphaModFix/>
          </a:blip>
          <a:stretch>
            <a:fillRect/>
          </a:stretch>
        </p:blipFill>
        <p:spPr>
          <a:xfrm>
            <a:off x="7146751" y="3064449"/>
            <a:ext cx="1875378" cy="1250252"/>
          </a:xfrm>
          <a:prstGeom prst="rect">
            <a:avLst/>
          </a:prstGeom>
          <a:noFill/>
          <a:ln>
            <a:noFill/>
          </a:ln>
        </p:spPr>
      </p:pic>
      <p:pic>
        <p:nvPicPr>
          <p:cNvPr id="117" name="Google Shape;117;p21"/>
          <p:cNvPicPr preferRelativeResize="0"/>
          <p:nvPr/>
        </p:nvPicPr>
        <p:blipFill>
          <a:blip r:embed="rId7">
            <a:alphaModFix/>
          </a:blip>
          <a:stretch>
            <a:fillRect/>
          </a:stretch>
        </p:blipFill>
        <p:spPr>
          <a:xfrm>
            <a:off x="4996894" y="3429066"/>
            <a:ext cx="2023250" cy="15194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