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harmonman" charset="-34"/>
      <p:regular r:id="rId18"/>
      <p:bold r:id="rId19"/>
    </p:embeddedFont>
    <p:embeddedFont>
      <p:font typeface="Nova Slim" charset="-18"/>
      <p:regular r:id="rId20"/>
    </p:embeddedFont>
    <p:embeddedFont>
      <p:font typeface="Petit Formal Script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-123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273b13435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273b13435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273b13435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273b13435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273b13435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273b13435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cdf01e45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cdf01e45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cdf01e45a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cdf01e45a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273b13435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273b13435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273b13435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273b13435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273b13435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273b13435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273b13435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273b13435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273b13435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273b13435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273b13435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273b13435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73b13435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73b13435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273b13435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273b13435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73b13435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73b13435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Click="0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 advClick="0" advTm="4000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30675" y="762250"/>
            <a:ext cx="4034400" cy="15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900" i="1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Stanisław Wyspiański</a:t>
            </a:r>
            <a:r>
              <a:rPr lang="pl" sz="4900" i="1">
                <a:solidFill>
                  <a:srgbClr val="EAD1DC"/>
                </a:solidFill>
                <a:latin typeface="Nova Slim"/>
                <a:ea typeface="Nova Slim"/>
                <a:cs typeface="Nova Slim"/>
                <a:sym typeface="Nova Slim"/>
              </a:rPr>
              <a:t> </a:t>
            </a:r>
            <a:endParaRPr sz="4900" i="1">
              <a:solidFill>
                <a:srgbClr val="EAD1DC"/>
              </a:solidFill>
              <a:latin typeface="Nova Slim"/>
              <a:ea typeface="Nova Slim"/>
              <a:cs typeface="Nova Slim"/>
              <a:sym typeface="Nova Sli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330900" y="2571750"/>
            <a:ext cx="3263100" cy="11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Portrety dzieci i znanych osób</a:t>
            </a:r>
            <a:endParaRPr sz="21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975" y="392650"/>
            <a:ext cx="3041350" cy="4358200"/>
          </a:xfrm>
          <a:prstGeom prst="rect">
            <a:avLst/>
          </a:prstGeom>
          <a:noFill/>
          <a:ln w="76200" cap="rnd" cmpd="tri">
            <a:solidFill>
              <a:srgbClr val="EAD1DC"/>
            </a:solidFill>
            <a:prstDash val="solid"/>
            <a:bevel/>
            <a:headEnd type="none" w="sm" len="sm"/>
            <a:tailEnd type="none" w="sm" len="sm"/>
          </a:ln>
        </p:spPr>
      </p:pic>
      <p:sp>
        <p:nvSpPr>
          <p:cNvPr id="57" name="Google Shape;57;p13"/>
          <p:cNvSpPr/>
          <p:nvPr/>
        </p:nvSpPr>
        <p:spPr>
          <a:xfrm rot="467241">
            <a:off x="4513620" y="2092790"/>
            <a:ext cx="541412" cy="957921"/>
          </a:xfrm>
          <a:custGeom>
            <a:avLst/>
            <a:gdLst/>
            <a:ahLst/>
            <a:cxnLst/>
            <a:rect l="l" t="t" r="r" b="b"/>
            <a:pathLst>
              <a:path w="21656" h="38316" extrusionOk="0">
                <a:moveTo>
                  <a:pt x="0" y="0"/>
                </a:moveTo>
                <a:lnTo>
                  <a:pt x="21656" y="17075"/>
                </a:lnTo>
                <a:lnTo>
                  <a:pt x="4997" y="38316"/>
                </a:lnTo>
                <a:close/>
              </a:path>
            </a:pathLst>
          </a:cu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 advClick="0" advTm="4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00" y="399725"/>
            <a:ext cx="6457875" cy="422910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22"/>
          <p:cNvSpPr txBox="1"/>
          <p:nvPr/>
        </p:nvSpPr>
        <p:spPr>
          <a:xfrm>
            <a:off x="984000" y="4326000"/>
            <a:ext cx="71760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6752625" y="14862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</a:t>
            </a:r>
            <a:endParaRPr sz="30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panien </a:t>
            </a:r>
            <a:endParaRPr sz="30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Bobrówien</a:t>
            </a:r>
            <a:r>
              <a:rPr lang="pl" sz="3000" dirty="0">
                <a:solidFill>
                  <a:srgbClr val="FFFFFF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” </a:t>
            </a:r>
            <a:endParaRPr sz="3000" dirty="0">
              <a:solidFill>
                <a:srgbClr val="FFFFFF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</p:spTree>
  </p:cSld>
  <p:clrMapOvr>
    <a:masterClrMapping/>
  </p:clrMapOvr>
  <p:transition spd="slow" advClick="0" advTm="4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850" y="158050"/>
            <a:ext cx="3771850" cy="456880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3"/>
          <p:cNvSpPr txBox="1"/>
          <p:nvPr/>
        </p:nvSpPr>
        <p:spPr>
          <a:xfrm>
            <a:off x="-962625" y="1716150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2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„Chłopiec z</a:t>
            </a:r>
            <a:endParaRPr sz="42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2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pistoletami”</a:t>
            </a:r>
            <a:endParaRPr sz="42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</p:spTree>
  </p:cSld>
  <p:clrMapOvr>
    <a:masterClrMapping/>
  </p:clrMapOvr>
  <p:transition spd="slow" advClick="0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74" y="152400"/>
            <a:ext cx="3242525" cy="4543375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p24"/>
          <p:cNvSpPr txBox="1"/>
          <p:nvPr/>
        </p:nvSpPr>
        <p:spPr>
          <a:xfrm>
            <a:off x="2700925" y="145010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</a:t>
            </a:r>
            <a:endParaRPr sz="35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Elizy Pareńskiej”</a:t>
            </a:r>
            <a:endParaRPr sz="35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</p:spTree>
  </p:cSld>
  <p:clrMapOvr>
    <a:masterClrMapping/>
  </p:clrMapOvr>
  <p:transition spd="slow" advClick="0" advTm="4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7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229875" y="1716150"/>
            <a:ext cx="38073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</a:t>
            </a:r>
            <a:endParaRPr sz="38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dziewczynki”</a:t>
            </a:r>
            <a:endParaRPr sz="38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          </a:t>
            </a:r>
            <a:r>
              <a:rPr lang="pl" sz="34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1893</a:t>
            </a:r>
            <a:endParaRPr sz="61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975" y="152400"/>
            <a:ext cx="3641122" cy="483870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700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4726825" y="1508550"/>
            <a:ext cx="3318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</a:t>
            </a:r>
            <a:endParaRPr sz="30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 panien Kijęńskich”</a:t>
            </a:r>
            <a:endParaRPr sz="30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 1893</a:t>
            </a:r>
            <a:endParaRPr sz="30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00" y="152400"/>
            <a:ext cx="3520154" cy="483870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2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Zakończenie</a:t>
            </a:r>
            <a:endParaRPr sz="32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21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WYKONAŁY:</a:t>
            </a:r>
            <a:r>
              <a:rPr lang="pl" sz="1900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 </a:t>
            </a:r>
            <a:r>
              <a:rPr lang="pl" sz="1000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Marta Lis</a:t>
            </a:r>
            <a:r>
              <a:rPr lang="pl" sz="1900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, </a:t>
            </a:r>
            <a:r>
              <a:rPr lang="pl" sz="1000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Julia Nogowska</a:t>
            </a:r>
            <a:endParaRPr sz="1000">
              <a:solidFill>
                <a:srgbClr val="EAD1DC"/>
              </a:solidFill>
              <a:latin typeface="Charmonman"/>
              <a:ea typeface="Charmonman"/>
              <a:cs typeface="Charmonman"/>
              <a:sym typeface="Charmon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EAD1DC"/>
                </a:solidFill>
                <a:latin typeface="Charmonman"/>
                <a:ea typeface="Charmonman"/>
                <a:cs typeface="Charmonman"/>
                <a:sym typeface="Charmonman"/>
              </a:rPr>
              <a:t>Źródło : Google Grafika , rynekisztuka ,</a:t>
            </a:r>
            <a:endParaRPr sz="1200">
              <a:solidFill>
                <a:srgbClr val="EAD1DC"/>
              </a:solidFill>
              <a:latin typeface="Charmonman"/>
              <a:ea typeface="Charmonman"/>
              <a:cs typeface="Charmonman"/>
              <a:sym typeface="Charmon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EAD1DC"/>
              </a:solidFill>
              <a:latin typeface="Charmonman"/>
              <a:ea typeface="Charmonman"/>
              <a:cs typeface="Charmonman"/>
              <a:sym typeface="Charmonman"/>
            </a:endParaRPr>
          </a:p>
        </p:txBody>
      </p:sp>
    </p:spTree>
  </p:cSld>
  <p:clrMapOvr>
    <a:masterClrMapping/>
  </p:clrMapOvr>
  <p:transition spd="slow" advClick="0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965850" y="1522113"/>
            <a:ext cx="3447000" cy="11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dziewczynki</a:t>
            </a:r>
            <a:endParaRPr sz="28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profilem”</a:t>
            </a:r>
            <a:endParaRPr sz="28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623800" y="822525"/>
            <a:ext cx="59973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150" y="298200"/>
            <a:ext cx="2981599" cy="4399626"/>
          </a:xfrm>
          <a:prstGeom prst="rect">
            <a:avLst/>
          </a:prstGeom>
          <a:noFill/>
          <a:ln w="76200" cap="flat" cmpd="tri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074625" y="1516325"/>
            <a:ext cx="2598300" cy="1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dziewczynki             z fiołkami”</a:t>
            </a:r>
            <a:endParaRPr sz="28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8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1896</a:t>
            </a:r>
            <a:endParaRPr sz="28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750" y="320750"/>
            <a:ext cx="3059950" cy="4502001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4294967295"/>
          </p:nvPr>
        </p:nvSpPr>
        <p:spPr>
          <a:xfrm>
            <a:off x="4714500" y="1827463"/>
            <a:ext cx="3322200" cy="10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37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„Chłopiec z </a:t>
            </a:r>
            <a:r>
              <a:rPr lang="pl" sz="37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kwiatem” </a:t>
            </a:r>
            <a:r>
              <a:rPr lang="pl" sz="37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1893</a:t>
            </a:r>
            <a:endParaRPr sz="37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900" y="314638"/>
            <a:ext cx="2856675" cy="4514225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520875" y="1354575"/>
            <a:ext cx="3185100" cy="19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6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,,</a:t>
            </a:r>
            <a:r>
              <a:rPr lang="pl" sz="34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Portret dziewczynki w czerwonej sukience</a:t>
            </a:r>
            <a:r>
              <a:rPr lang="pl" sz="36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” </a:t>
            </a:r>
            <a:r>
              <a:rPr lang="pl" sz="29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1895</a:t>
            </a:r>
            <a:endParaRPr sz="54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2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375" y="152400"/>
            <a:ext cx="3247977" cy="483870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1206850" y="64652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88" name="Google Shape;88;p18"/>
          <p:cNvSpPr txBox="1"/>
          <p:nvPr/>
        </p:nvSpPr>
        <p:spPr>
          <a:xfrm>
            <a:off x="4683775" y="1071750"/>
            <a:ext cx="3405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,,Portret Lucjana Rydla’’</a:t>
            </a:r>
            <a:endParaRPr sz="40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1894</a:t>
            </a:r>
            <a:endParaRPr sz="400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25" y="323288"/>
            <a:ext cx="3644400" cy="4496925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509900" y="1649550"/>
            <a:ext cx="27879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3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Józefa Mehoffera’’</a:t>
            </a:r>
            <a:endParaRPr sz="33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3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1898</a:t>
            </a:r>
            <a:endParaRPr sz="33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300" y="367924"/>
            <a:ext cx="4105950" cy="440765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6234550" y="1670700"/>
            <a:ext cx="2652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9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„Portret Ireny Solskiej”   1904</a:t>
            </a:r>
            <a:endParaRPr sz="29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50" y="933275"/>
            <a:ext cx="5488600" cy="310655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 advClick="0" advTm="4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4F5C"/>
            </a:gs>
            <a:gs pos="50000">
              <a:srgbClr val="134F5C"/>
            </a:gs>
            <a:gs pos="75000">
              <a:srgbClr val="0C343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15211"/>
          <a:stretch/>
        </p:blipFill>
        <p:spPr>
          <a:xfrm>
            <a:off x="4769950" y="201150"/>
            <a:ext cx="3846574" cy="4611900"/>
          </a:xfrm>
          <a:prstGeom prst="rect">
            <a:avLst/>
          </a:prstGeom>
          <a:noFill/>
          <a:ln w="76200" cap="flat" cmpd="tri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21"/>
          <p:cNvSpPr txBox="1"/>
          <p:nvPr/>
        </p:nvSpPr>
        <p:spPr>
          <a:xfrm>
            <a:off x="-2075475" y="1609400"/>
            <a:ext cx="49086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-1187825" y="178152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„Dziewczynka </a:t>
            </a:r>
            <a:endParaRPr sz="36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gasząca świecę”          </a:t>
            </a:r>
            <a:endParaRPr sz="3600" dirty="0">
              <a:solidFill>
                <a:srgbClr val="EAD1DC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 dirty="0">
                <a:solidFill>
                  <a:srgbClr val="EAD1DC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1893</a:t>
            </a:r>
            <a:r>
              <a:rPr lang="pl" sz="3000" dirty="0">
                <a:solidFill>
                  <a:srgbClr val="FFFFFF"/>
                </a:solidFill>
                <a:latin typeface="Petit Formal Script"/>
                <a:ea typeface="Petit Formal Script"/>
                <a:cs typeface="Petit Formal Script"/>
                <a:sym typeface="Petit Formal Script"/>
              </a:rPr>
              <a:t> </a:t>
            </a:r>
            <a:endParaRPr sz="3000" dirty="0">
              <a:solidFill>
                <a:srgbClr val="FFFFFF"/>
              </a:solidFill>
              <a:latin typeface="Petit Formal Script"/>
              <a:ea typeface="Petit Formal Script"/>
              <a:cs typeface="Petit Formal Script"/>
              <a:sym typeface="Petit Formal Script"/>
            </a:endParaRPr>
          </a:p>
        </p:txBody>
      </p:sp>
    </p:spTree>
  </p:cSld>
  <p:clrMapOvr>
    <a:masterClrMapping/>
  </p:clrMapOvr>
  <p:transition spd="slow" advClick="0" advTm="4000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101</Words>
  <Application>Microsoft Office PowerPoint</Application>
  <PresentationFormat>Pokaz na ekranie (16:9)</PresentationFormat>
  <Paragraphs>32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Charmonman</vt:lpstr>
      <vt:lpstr>Nova Slim</vt:lpstr>
      <vt:lpstr>Petit Formal Script</vt:lpstr>
      <vt:lpstr>Simple Light</vt:lpstr>
      <vt:lpstr>Stanisław Wyspiański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Zakończenie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Stanisław Wyspiański</dc:title>
  <dc:creator>Lenovo</dc:creator>
  <cp:lastModifiedBy>Użytkownik systemu Windows</cp:lastModifiedBy>
  <cp:revision>5</cp:revision>
  <dcterms:modified xsi:type="dcterms:W3CDTF">2020-11-24T12:32:24Z</dcterms:modified>
</cp:coreProperties>
</file>